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C01F-4D7A-4177-8121-C30A4313DC2B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54BE-630C-4818-A730-DD8BAEBAA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455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C01F-4D7A-4177-8121-C30A4313DC2B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54BE-630C-4818-A730-DD8BAEBAA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641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C01F-4D7A-4177-8121-C30A4313DC2B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54BE-630C-4818-A730-DD8BAEBAA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576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C01F-4D7A-4177-8121-C30A4313DC2B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54BE-630C-4818-A730-DD8BAEBAA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960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C01F-4D7A-4177-8121-C30A4313DC2B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54BE-630C-4818-A730-DD8BAEBAA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83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C01F-4D7A-4177-8121-C30A4313DC2B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54BE-630C-4818-A730-DD8BAEBAA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6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C01F-4D7A-4177-8121-C30A4313DC2B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54BE-630C-4818-A730-DD8BAEBAA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552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C01F-4D7A-4177-8121-C30A4313DC2B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54BE-630C-4818-A730-DD8BAEBAA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715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C01F-4D7A-4177-8121-C30A4313DC2B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54BE-630C-4818-A730-DD8BAEBAA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47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C01F-4D7A-4177-8121-C30A4313DC2B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54BE-630C-4818-A730-DD8BAEBAA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999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C01F-4D7A-4177-8121-C30A4313DC2B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54BE-630C-4818-A730-DD8BAEBAA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5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EC01F-4D7A-4177-8121-C30A4313DC2B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954BE-630C-4818-A730-DD8BAEBAA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058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3140968"/>
            <a:ext cx="5950604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Интерактивная игра</a:t>
            </a:r>
          </a:p>
          <a:p>
            <a:pPr algn="ctr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 правилам </a:t>
            </a:r>
          </a:p>
          <a:p>
            <a:pPr algn="ctr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дорожного движения </a:t>
            </a:r>
            <a:endParaRPr lang="ru-RU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78" y="951811"/>
            <a:ext cx="2693674" cy="20202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9329" y="175724"/>
            <a:ext cx="90670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Мбоу</a:t>
            </a:r>
            <a:r>
              <a:rPr lang="ru-RU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«Средняя общеобразовательная школа  №19» НМР РТ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7973">
            <a:off x="1452741" y="855451"/>
            <a:ext cx="2444750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15816" y="5301208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Разработал педагог дополнительного образования Петрова Ксения Анатольевна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011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268760"/>
            <a:ext cx="4572000" cy="148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17. Если ты устал в дороге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Если ехать далеко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Отдохни шофёр немного,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Место здесь отведено.</a:t>
            </a:r>
            <a:endParaRPr lang="ru-RU" sz="2000" b="1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3527" y="3933056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latin typeface="Times New Roman"/>
                <a:ea typeface="Calibri"/>
              </a:rPr>
              <a:t>18. Что за лошадь, вся в полоску,</a:t>
            </a:r>
            <a:br>
              <a:rPr lang="ru-RU" sz="2000" b="1" i="1" dirty="0">
                <a:latin typeface="Times New Roman"/>
                <a:ea typeface="Calibri"/>
              </a:rPr>
            </a:br>
            <a:r>
              <a:rPr lang="ru-RU" sz="2000" b="1" i="1" dirty="0">
                <a:latin typeface="Times New Roman"/>
                <a:ea typeface="Calibri"/>
              </a:rPr>
              <a:t>На дороге загорает?</a:t>
            </a:r>
            <a:br>
              <a:rPr lang="ru-RU" sz="2000" b="1" i="1" dirty="0">
                <a:latin typeface="Times New Roman"/>
                <a:ea typeface="Calibri"/>
              </a:rPr>
            </a:br>
            <a:r>
              <a:rPr lang="ru-RU" sz="2000" b="1" i="1" dirty="0">
                <a:latin typeface="Times New Roman"/>
                <a:ea typeface="Calibri"/>
              </a:rPr>
              <a:t>Люди едут и идут,</a:t>
            </a:r>
            <a:br>
              <a:rPr lang="ru-RU" sz="2000" b="1" i="1" dirty="0">
                <a:latin typeface="Times New Roman"/>
                <a:ea typeface="Calibri"/>
              </a:rPr>
            </a:br>
            <a:r>
              <a:rPr lang="ru-RU" sz="2000" b="1" i="1" dirty="0">
                <a:latin typeface="Times New Roman"/>
                <a:ea typeface="Calibri"/>
              </a:rPr>
              <a:t>А она – не убегает.</a:t>
            </a:r>
            <a:br>
              <a:rPr lang="ru-RU" sz="2000" b="1" i="1" dirty="0">
                <a:latin typeface="Times New Roman"/>
                <a:ea typeface="Calibri"/>
              </a:rPr>
            </a:br>
            <a:endParaRPr lang="ru-RU" sz="2000" b="1" dirty="0"/>
          </a:p>
        </p:txBody>
      </p:sp>
      <p:pic>
        <p:nvPicPr>
          <p:cNvPr id="9218" name="Picture 2" descr="C:\Users\User\Desktop\ГИБДД\пдд конкурс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051" y="3707702"/>
            <a:ext cx="2239735" cy="223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ГИБДД\пдд конкурс\1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24736"/>
            <a:ext cx="2973710" cy="297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50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98072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 в машину пристегнись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ленись и не стыдись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Жизнь одна – она важна 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 пристёгнутым ВСЕГДА!</a:t>
            </a:r>
          </a:p>
        </p:txBody>
      </p:sp>
      <p:pic>
        <p:nvPicPr>
          <p:cNvPr id="5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484" y="2924944"/>
            <a:ext cx="2084040" cy="20840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20072" y="908720"/>
            <a:ext cx="35283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Если ты оказался пассажиром, нужно помнить и соблюдать простые правила: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пристегнуться ремнем безопасности;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н</a:t>
            </a:r>
            <a:r>
              <a:rPr lang="ru-RU" dirty="0" smtClean="0">
                <a:solidFill>
                  <a:srgbClr val="002060"/>
                </a:solidFill>
              </a:rPr>
              <a:t>е садится на колени к взрослым;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не отвлекать водителя вовремя поездки;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д</a:t>
            </a:r>
            <a:r>
              <a:rPr lang="ru-RU" dirty="0" smtClean="0">
                <a:solidFill>
                  <a:srgbClr val="002060"/>
                </a:solidFill>
              </a:rPr>
              <a:t>ержись за поручни в общественном транспорте;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н</a:t>
            </a:r>
            <a:r>
              <a:rPr lang="ru-RU" dirty="0" smtClean="0">
                <a:solidFill>
                  <a:srgbClr val="002060"/>
                </a:solidFill>
              </a:rPr>
              <a:t>е забудь оплатить проезд.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ты будешь соблюдать элементарные правила поведения твоя поездка всегда будет – отличной и безопасной!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11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80728"/>
            <a:ext cx="7111331" cy="500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87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636912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Спасибо за внимание!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78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350683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1. Шли из школы мы домой,</a:t>
            </a:r>
            <a:endParaRPr lang="ru-RU" sz="2000" b="1" dirty="0">
              <a:ea typeface="Calibri"/>
              <a:cs typeface="Times New Roman"/>
            </a:endParaRPr>
          </a:p>
          <a:p>
            <a:pPr algn="ctr"/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Видим, знак на мостовой:</a:t>
            </a:r>
            <a:endParaRPr lang="ru-RU" sz="2000" b="1" dirty="0">
              <a:ea typeface="Calibri"/>
              <a:cs typeface="Times New Roman"/>
            </a:endParaRPr>
          </a:p>
          <a:p>
            <a:pPr algn="ctr"/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Круг, внутри велосипед,</a:t>
            </a:r>
            <a:endParaRPr lang="ru-RU" sz="2000" b="1" dirty="0">
              <a:ea typeface="Calibri"/>
              <a:cs typeface="Times New Roman"/>
            </a:endParaRPr>
          </a:p>
          <a:p>
            <a:pPr algn="ctr"/>
            <a:r>
              <a:rPr lang="ru-RU" sz="2000" b="1" i="1" dirty="0" smtClean="0">
                <a:effectLst/>
                <a:latin typeface="Times New Roman"/>
                <a:ea typeface="Times New Roman"/>
                <a:cs typeface="Times New Roman"/>
              </a:rPr>
              <a:t>Ничего другого нет!</a:t>
            </a:r>
            <a:endParaRPr lang="ru-RU" sz="2000" b="1" dirty="0">
              <a:ea typeface="Calibri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273" y="898018"/>
            <a:ext cx="2255811" cy="22558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3231" y="3645024"/>
            <a:ext cx="4752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2. Человек, идущий в черном,</a:t>
            </a:r>
            <a:endParaRPr lang="ru-RU" sz="2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Красной черточкой зачеркнут.</a:t>
            </a:r>
            <a:endParaRPr lang="ru-RU" sz="2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И дорога, вроде, но</a:t>
            </a:r>
            <a:endParaRPr lang="ru-RU" sz="2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Здесь ходить запрещено</a:t>
            </a:r>
            <a:r>
              <a:rPr lang="ru-RU" sz="2000" b="1" i="1" dirty="0" smtClean="0">
                <a:latin typeface="Times New Roman"/>
                <a:ea typeface="Times New Roman"/>
              </a:rPr>
              <a:t>!</a:t>
            </a:r>
            <a:endParaRPr lang="ru-RU" sz="2000" b="1" dirty="0">
              <a:latin typeface="Times New Roman"/>
              <a:ea typeface="Times New Roman"/>
            </a:endParaRPr>
          </a:p>
        </p:txBody>
      </p:sp>
      <p:pic>
        <p:nvPicPr>
          <p:cNvPr id="1026" name="Picture 2" descr="C:\Users\User\Desktop\ГИБДД\пдд конкурс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497" y="3429000"/>
            <a:ext cx="2345060" cy="234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99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26876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3. В треугольнике — два братца</a:t>
            </a:r>
            <a:endParaRPr lang="ru-RU" sz="2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Все куда-то мчатся, мчатся.</a:t>
            </a:r>
            <a:endParaRPr lang="ru-RU" sz="2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Самый важный знак на свете —</a:t>
            </a:r>
            <a:endParaRPr lang="ru-RU" sz="2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Это просто рядом ...</a:t>
            </a:r>
            <a:endParaRPr lang="ru-RU" sz="20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7273" y="3861047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4. Что за знак такой висит?</a:t>
            </a:r>
            <a:endParaRPr lang="ru-RU" sz="2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Стоп — машинам он велит...</a:t>
            </a:r>
            <a:endParaRPr lang="ru-RU" sz="2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Пешеход! Идите смело</a:t>
            </a:r>
            <a:endParaRPr lang="ru-RU" sz="2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</a:rPr>
              <a:t>По дорожкам черно-белым.</a:t>
            </a:r>
            <a:endParaRPr lang="ru-RU" sz="20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0" name="Picture 2" descr="C:\Users\User\Desktop\ГИБДД\пдд конкурс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306" y="700327"/>
            <a:ext cx="2522241" cy="222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ГИБДД\пдд конкурс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094" y="3286607"/>
            <a:ext cx="2252663" cy="225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88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35347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5. Заболел живот у Ромы,</a:t>
            </a:r>
            <a:endParaRPr lang="ru-RU" sz="16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Не дойти ему до дома.</a:t>
            </a:r>
            <a:endParaRPr lang="ru-RU" sz="16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В ситуации такой</a:t>
            </a:r>
            <a:endParaRPr lang="ru-RU" sz="16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Нужно знак найти.</a:t>
            </a:r>
            <a:endParaRPr lang="ru-RU" sz="16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Какой?</a:t>
            </a:r>
            <a:endParaRPr lang="ru-RU" sz="16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573016"/>
            <a:ext cx="4572000" cy="20036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6. Белый треугольник, красная кайма.</a:t>
            </a:r>
            <a:br>
              <a:rPr lang="ru-RU" b="1" i="1" dirty="0">
                <a:latin typeface="Times New Roman"/>
                <a:ea typeface="Calibri"/>
                <a:cs typeface="Times New Roman"/>
              </a:rPr>
            </a:br>
            <a:r>
              <a:rPr lang="ru-RU" b="1" i="1" dirty="0">
                <a:latin typeface="Times New Roman"/>
                <a:ea typeface="Calibri"/>
                <a:cs typeface="Times New Roman"/>
              </a:rPr>
              <a:t>Чудный паровозик</a:t>
            </a:r>
            <a:br>
              <a:rPr lang="ru-RU" b="1" i="1" dirty="0">
                <a:latin typeface="Times New Roman"/>
                <a:ea typeface="Calibri"/>
                <a:cs typeface="Times New Roman"/>
              </a:rPr>
            </a:br>
            <a:r>
              <a:rPr lang="ru-RU" b="1" i="1" dirty="0">
                <a:latin typeface="Times New Roman"/>
                <a:ea typeface="Calibri"/>
                <a:cs typeface="Times New Roman"/>
              </a:rPr>
              <a:t>С дымом у окна.</a:t>
            </a:r>
            <a:br>
              <a:rPr lang="ru-RU" b="1" i="1" dirty="0">
                <a:latin typeface="Times New Roman"/>
                <a:ea typeface="Calibri"/>
                <a:cs typeface="Times New Roman"/>
              </a:rPr>
            </a:br>
            <a:r>
              <a:rPr lang="ru-RU" b="1" i="1" dirty="0">
                <a:latin typeface="Times New Roman"/>
                <a:ea typeface="Calibri"/>
                <a:cs typeface="Times New Roman"/>
              </a:rPr>
              <a:t>Этим паровозиком правит дед-чудак.</a:t>
            </a:r>
            <a:br>
              <a:rPr lang="ru-RU" b="1" i="1" dirty="0">
                <a:latin typeface="Times New Roman"/>
                <a:ea typeface="Calibri"/>
                <a:cs typeface="Times New Roman"/>
              </a:rPr>
            </a:br>
            <a:r>
              <a:rPr lang="ru-RU" b="1" i="1" dirty="0">
                <a:latin typeface="Times New Roman"/>
                <a:ea typeface="Calibri"/>
                <a:cs typeface="Times New Roman"/>
              </a:rPr>
              <a:t>Кто из вас подскажет,</a:t>
            </a:r>
            <a:br>
              <a:rPr lang="ru-RU" b="1" i="1" dirty="0">
                <a:latin typeface="Times New Roman"/>
                <a:ea typeface="Calibri"/>
                <a:cs typeface="Times New Roman"/>
              </a:rPr>
            </a:br>
            <a:r>
              <a:rPr lang="ru-RU" b="1" i="1" dirty="0">
                <a:latin typeface="Times New Roman"/>
                <a:ea typeface="Calibri"/>
                <a:cs typeface="Times New Roman"/>
              </a:rPr>
              <a:t>Что это за знак?</a:t>
            </a:r>
            <a:endParaRPr lang="ru-RU" sz="1400" b="1" dirty="0">
              <a:ea typeface="Calibri"/>
              <a:cs typeface="Times New Roman"/>
            </a:endParaRPr>
          </a:p>
        </p:txBody>
      </p:sp>
      <p:pic>
        <p:nvPicPr>
          <p:cNvPr id="3074" name="Picture 2" descr="C:\Users\User\Desktop\ГИБДД\пдд конкурс\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011" y="815698"/>
            <a:ext cx="1701928" cy="255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ГИБДД\пдд конкурс\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498" y="3761225"/>
            <a:ext cx="2362953" cy="199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44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24744"/>
            <a:ext cx="4572000" cy="148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7.  У дороги, словно в сказке,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 smtClean="0">
                <a:latin typeface="Times New Roman"/>
                <a:ea typeface="Calibri"/>
                <a:cs typeface="Times New Roman"/>
              </a:rPr>
              <a:t>  На </a:t>
            </a:r>
            <a:r>
              <a:rPr lang="ru-RU" sz="2000" b="1" i="1" dirty="0">
                <a:latin typeface="Times New Roman"/>
                <a:ea typeface="Calibri"/>
                <a:cs typeface="Times New Roman"/>
              </a:rPr>
              <a:t>столбе живёт </a:t>
            </a:r>
            <a:r>
              <a:rPr lang="ru-RU" sz="2000" b="1" i="1" dirty="0" err="1">
                <a:latin typeface="Times New Roman"/>
                <a:ea typeface="Calibri"/>
                <a:cs typeface="Times New Roman"/>
              </a:rPr>
              <a:t>трёхглазка</a:t>
            </a:r>
            <a:r>
              <a:rPr lang="ru-RU" sz="2000" b="1" i="1" dirty="0">
                <a:latin typeface="Times New Roman"/>
                <a:ea typeface="Calibri"/>
                <a:cs typeface="Times New Roman"/>
              </a:rPr>
              <a:t>.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Всё мигает и мигает,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Не на миг не засыпает</a:t>
            </a:r>
            <a:endParaRPr lang="ru-RU" sz="2000" b="1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573016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8. Красный круг, а в нём мой друг,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Быстрый друг – велосипед.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Знак </a:t>
            </a:r>
            <a:r>
              <a:rPr lang="ru-RU" sz="2000" b="1" i="1" dirty="0" smtClean="0">
                <a:latin typeface="Times New Roman"/>
                <a:ea typeface="Calibri"/>
                <a:cs typeface="Times New Roman"/>
              </a:rPr>
              <a:t>гласит</a:t>
            </a:r>
            <a:r>
              <a:rPr lang="ru-RU" sz="2000" b="1" i="1" dirty="0">
                <a:latin typeface="Times New Roman"/>
                <a:ea typeface="Calibri"/>
                <a:cs typeface="Times New Roman"/>
              </a:rPr>
              <a:t>: здесь и вокруг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На велосипеде проезда нет.</a:t>
            </a:r>
            <a:endParaRPr lang="ru-RU" sz="2000" b="1" dirty="0">
              <a:ea typeface="Calibri"/>
              <a:cs typeface="Times New Roman"/>
            </a:endParaRPr>
          </a:p>
        </p:txBody>
      </p:sp>
      <p:pic>
        <p:nvPicPr>
          <p:cNvPr id="4098" name="Picture 2" descr="C:\Users\User\Desktop\ГИБДД\пдд конкурс\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429000"/>
            <a:ext cx="2283162" cy="228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ГИБДД\пдд конкурс\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861" y="904915"/>
            <a:ext cx="2231551" cy="198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17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0315" y="3694280"/>
            <a:ext cx="4572000" cy="148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10. Под этим знаком, как ни странно,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Все ждут чего-то постоянно.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Кто-то сидя, кто-то стоя..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Что за место здесь такое?</a:t>
            </a:r>
            <a:endParaRPr lang="ru-RU" sz="2000" b="1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96752"/>
            <a:ext cx="4572000" cy="148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9. Если едешь ты по ней,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Всех становишься главней.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И тебе как будто Богу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Уступают все дорогу.</a:t>
            </a:r>
            <a:endParaRPr lang="ru-RU" sz="2000" b="1" dirty="0">
              <a:ea typeface="Calibri"/>
              <a:cs typeface="Times New Roman"/>
            </a:endParaRPr>
          </a:p>
        </p:txBody>
      </p:sp>
      <p:pic>
        <p:nvPicPr>
          <p:cNvPr id="5122" name="Picture 2" descr="C:\Users\User\Desktop\ГИБДД\пдд конкурс\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090" y="3429000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ГИБДД\пдд конкурс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118" y="843067"/>
            <a:ext cx="2193032" cy="219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29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2474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11. Знает каждый пешеход</a:t>
            </a:r>
            <a:endParaRPr lang="ru-RU" sz="16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Про подземный этот ход.</a:t>
            </a:r>
            <a:endParaRPr lang="ru-RU" sz="16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Город он не украшает,</a:t>
            </a:r>
            <a:endParaRPr lang="ru-RU" sz="16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Но машинам не мешает!</a:t>
            </a:r>
            <a:endParaRPr lang="ru-RU" sz="16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1688" y="378904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12. Бродят здесь </a:t>
            </a:r>
            <a:r>
              <a:rPr lang="ru-RU" b="1" i="1" dirty="0" smtClean="0">
                <a:latin typeface="Times New Roman"/>
                <a:ea typeface="Times New Roman"/>
              </a:rPr>
              <a:t>посреди </a:t>
            </a:r>
            <a:r>
              <a:rPr lang="ru-RU" b="1" i="1" dirty="0">
                <a:latin typeface="Times New Roman"/>
                <a:ea typeface="Times New Roman"/>
              </a:rPr>
              <a:t>дороги</a:t>
            </a:r>
            <a:endParaRPr lang="ru-RU" sz="16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Лоси, волки, носороги.</a:t>
            </a:r>
            <a:endParaRPr lang="ru-RU" sz="16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Ты, водитель, не спеши,</a:t>
            </a:r>
            <a:endParaRPr lang="ru-RU" sz="16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</a:rPr>
              <a:t>Пусть сперва пройдут ежи!</a:t>
            </a:r>
            <a:endParaRPr lang="ru-RU" sz="16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6146" name="Picture 2" descr="C:\Users\User\Desktop\ГИБДД\пдд конкурс\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92696"/>
            <a:ext cx="2229823" cy="222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ГИБДД\пдд конкурс\1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727" y="3599420"/>
            <a:ext cx="2712640" cy="191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7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96752"/>
            <a:ext cx="4572000" cy="148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13. Этот знак, ну очень строгий,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Коль стоит он на дороге.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Говорит он нам друзья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Ездить здесь совсем нельзя.</a:t>
            </a:r>
            <a:endParaRPr lang="ru-RU" sz="2000" b="1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203361"/>
            <a:ext cx="4572000" cy="21935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14.Тормози водитель, стой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Знак – запрет перед тобой.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Самый строгий этот знак,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Чтоб не въехал ты впросак,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Должен знак ты соблюдать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Под кирпич не заезжать.</a:t>
            </a:r>
            <a:endParaRPr lang="ru-RU" sz="2000" b="1" dirty="0">
              <a:ea typeface="Calibri"/>
              <a:cs typeface="Times New Roman"/>
            </a:endParaRPr>
          </a:p>
        </p:txBody>
      </p:sp>
      <p:pic>
        <p:nvPicPr>
          <p:cNvPr id="7170" name="Picture 2" descr="C:\Users\User\Desktop\ГИБДД\пдд конкурс\1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153" y="3452694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ГИБДД\пдд конкурс\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153" y="967475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57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96752"/>
            <a:ext cx="4572000" cy="148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15. Странный знак – на нём забор,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Это шутка или вздор?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Может этот знак пустяк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И висит он просто </a:t>
            </a:r>
            <a:r>
              <a:rPr lang="ru-RU" sz="2000" b="1" i="1" dirty="0" smtClean="0">
                <a:latin typeface="Times New Roman"/>
                <a:ea typeface="Calibri"/>
                <a:cs typeface="Times New Roman"/>
              </a:rPr>
              <a:t>так</a:t>
            </a:r>
            <a:r>
              <a:rPr lang="ru-RU" sz="2000" b="1" i="1" dirty="0">
                <a:latin typeface="Times New Roman"/>
                <a:ea typeface="Calibri"/>
                <a:cs typeface="Times New Roman"/>
              </a:rPr>
              <a:t>?</a:t>
            </a:r>
            <a:endParaRPr lang="ru-RU" sz="2000" b="1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402462"/>
            <a:ext cx="4572000" cy="148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16. Футбол – хорошая игра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Пусть каждый тренируется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На стадионах, во дворах,</a:t>
            </a:r>
            <a:endParaRPr lang="ru-RU" sz="2000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ru-RU" sz="2000" b="1" i="1" dirty="0">
                <a:latin typeface="Times New Roman"/>
                <a:ea typeface="Calibri"/>
                <a:cs typeface="Times New Roman"/>
              </a:rPr>
              <a:t>Но только не на улицах.</a:t>
            </a:r>
            <a:endParaRPr lang="ru-RU" sz="2000" b="1" dirty="0">
              <a:ea typeface="Calibri"/>
              <a:cs typeface="Times New Roman"/>
            </a:endParaRPr>
          </a:p>
        </p:txBody>
      </p:sp>
      <p:pic>
        <p:nvPicPr>
          <p:cNvPr id="8194" name="Picture 2" descr="C:\Users\User\Desktop\ГИБДД\пдд конкурс\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212976"/>
            <a:ext cx="1743595" cy="261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ГИБДД\пдд конкурс\1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49" y="1090942"/>
            <a:ext cx="2195983" cy="173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94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493</Words>
  <Application>Microsoft Office PowerPoint</Application>
  <PresentationFormat>Экран (4:3)</PresentationFormat>
  <Paragraphs>86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2019-02-07T12:20:44Z</dcterms:created>
  <dcterms:modified xsi:type="dcterms:W3CDTF">2019-02-14T06:39:42Z</dcterms:modified>
</cp:coreProperties>
</file>